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481e2759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481e2759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481e2759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481e2759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37af8699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37af8699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481e2759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481e2759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481e2759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481e2759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481e2759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481e2759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481e2759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481e2759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481e2759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a481e2759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37af8699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37af8699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481e2759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a481e2759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37af8699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37af8699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481e2759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a481e2759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49b9a4e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49b9a4e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37af8699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37af8699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37af8699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37af8699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37af8699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37af8699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481e2759e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481e2759e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37af8699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37af8699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481e2759e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481e2759e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481e2759e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481e2759e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Calidad del Aire de Madrid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424500" y="3314300"/>
            <a:ext cx="3470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 23: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Fernández Berrio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Hugo Javier Díaz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 Martín Rodríguez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Alejandro de Hermenegildo Sordo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HandsOn5-DataLinking</a:t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153525" y="1534250"/>
            <a:ext cx="55140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700"/>
              <a:t>Al encontrar otro csv, rehicimos todo el entregable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2845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sz="1700"/>
              <a:t>Mapeamos estaciones y contaminantes (MAGNITUD)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2845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sz="1700"/>
              <a:t>Generamos 2  .ttl diferentes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025" y="449700"/>
            <a:ext cx="3454499" cy="2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900" y="3147125"/>
            <a:ext cx="4729624" cy="16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HandsOn5-DataLinking</a:t>
            </a:r>
            <a:endParaRPr/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1319525" y="1648925"/>
            <a:ext cx="4114200" cy="15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Creamos repositorio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Importamos los .ttl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Realizamos consultas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100" y="300475"/>
            <a:ext cx="3036900" cy="288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75" y="3555025"/>
            <a:ext cx="7288924" cy="13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HandsOn5-DataLinking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393300" y="2369100"/>
            <a:ext cx="426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s" sz="1745"/>
              <a:t>Sparql query que busca 10 estaciones</a:t>
            </a:r>
            <a:endParaRPr sz="1745"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000" y="1540625"/>
            <a:ext cx="3887400" cy="29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HandsOn5-DataLinking</a:t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2002350" y="1471400"/>
            <a:ext cx="56292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Sparql query que busca 10 estaciones</a:t>
            </a:r>
            <a:endParaRPr sz="1800"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14486" t="0"/>
          <a:stretch/>
        </p:blipFill>
        <p:spPr>
          <a:xfrm>
            <a:off x="979864" y="2210050"/>
            <a:ext cx="7674177" cy="2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HandsOn5-DataLinking</a:t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1665912" y="1307850"/>
            <a:ext cx="581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Sparql query que busca la estación de Plaza de España</a:t>
            </a:r>
            <a:endParaRPr sz="1600"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951" y="1902775"/>
            <a:ext cx="4984075" cy="27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HandsOn5-DataLinking</a:t>
            </a:r>
            <a:endParaRPr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1302900" y="1812225"/>
            <a:ext cx="65382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Sparql query que busca la estación de Plaza de España</a:t>
            </a:r>
            <a:endParaRPr sz="1700"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04500"/>
            <a:ext cx="8839199" cy="46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HandsOn5-DataLinking</a:t>
            </a:r>
            <a:endParaRPr/>
          </a:p>
        </p:txBody>
      </p:sp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1162950" y="1459825"/>
            <a:ext cx="68181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Sparql query que comprueba que los links de Wikidata funcionen </a:t>
            </a:r>
            <a:endParaRPr sz="1700"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375" y="1984125"/>
            <a:ext cx="5237250" cy="281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HandsOn5-DataLinking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2751050" y="1637100"/>
            <a:ext cx="29139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/>
              <a:t>Sparql query que comprueba que los links de Wikidata funcionen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38" y="2464800"/>
            <a:ext cx="6762526" cy="21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</a:t>
            </a:r>
            <a:r>
              <a:rPr lang="es"/>
              <a:t> web: calidad del aire</a:t>
            </a:r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561375" y="1607700"/>
            <a:ext cx="3262500" cy="28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 sz="1700"/>
              <a:t>Objetivo: Informar de calidad de aire por zonas</a:t>
            </a:r>
            <a:endParaRPr sz="17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700"/>
              <a:t>Implementación: Mapa interactivo</a:t>
            </a:r>
            <a:endParaRPr sz="1700"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375" y="1108175"/>
            <a:ext cx="4321527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web: calidad del aire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1032975" y="2045150"/>
            <a:ext cx="3114300" cy="19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700"/>
              <a:t>ID de la estación</a:t>
            </a:r>
            <a:endParaRPr sz="17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700"/>
              <a:t>Link en Wikidata</a:t>
            </a:r>
            <a:endParaRPr sz="17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700"/>
              <a:t>Contaminantes</a:t>
            </a:r>
            <a:endParaRPr sz="1700"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000" y="1257725"/>
            <a:ext cx="343810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70350" y="219375"/>
            <a:ext cx="29940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70350" y="3268900"/>
            <a:ext cx="7279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Cómo</a:t>
            </a:r>
            <a:r>
              <a:rPr lang="es" sz="1700"/>
              <a:t> se construyen, estructuran y conectan los datos en la Web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s" sz="1700"/>
              <a:t>Reutilizables, interoperables y accesibles por aplicaciones y usuarios</a:t>
            </a:r>
            <a:endParaRPr sz="17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488" y="900199"/>
            <a:ext cx="3553025" cy="236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web: calidad del aire</a:t>
            </a:r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500" y="1141175"/>
            <a:ext cx="476328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598350" y="1565825"/>
            <a:ext cx="1947300" cy="1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/>
              <a:t>FIN</a:t>
            </a:r>
            <a:endParaRPr sz="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Primero pasos 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Hands-On 1: elección del dataset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/>
              <a:t>Hands-On 2: </a:t>
            </a:r>
            <a:r>
              <a:rPr lang="es" sz="1700"/>
              <a:t>análisis</a:t>
            </a:r>
            <a:r>
              <a:rPr lang="es" sz="1700"/>
              <a:t> del dataset, </a:t>
            </a:r>
            <a:r>
              <a:rPr lang="es" sz="1700"/>
              <a:t>ontología</a:t>
            </a:r>
            <a:r>
              <a:rPr lang="es" sz="1700"/>
              <a:t> ligera (Turtle) y RDF de ejemplo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/>
              <a:t>Hands-On 3: limpiar y preparar los datos del CSV con OpenRefine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 4 - RDF Generation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433750" y="1567550"/>
            <a:ext cx="627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Objetivo: Transformar nuestro dataset en RDFs mediante RML.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/>
              <a:t>Dos triplesMaps principales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300" y="2025325"/>
            <a:ext cx="1560950" cy="156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6"/>
          <p:cNvCxnSpPr>
            <a:stCxn id="155" idx="3"/>
            <a:endCxn id="157" idx="1"/>
          </p:cNvCxnSpPr>
          <p:nvPr/>
        </p:nvCxnSpPr>
        <p:spPr>
          <a:xfrm>
            <a:off x="3080250" y="2808263"/>
            <a:ext cx="3273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Dot"/>
            <a:round/>
            <a:headEnd len="med" w="med" type="oval"/>
            <a:tailEnd len="med" w="med" type="stealth"/>
          </a:ln>
        </p:spPr>
      </p:cxnSp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0" l="2432" r="2924" t="0"/>
          <a:stretch/>
        </p:blipFill>
        <p:spPr>
          <a:xfrm>
            <a:off x="6353500" y="2025325"/>
            <a:ext cx="1356873" cy="15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 4 - Station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17600" y="1866950"/>
            <a:ext cx="4513200" cy="27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Primero, estaciones usando los campos: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Provincia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Municipio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Estación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Punto Muestreo (IRIs)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2534" t="0"/>
          <a:stretch/>
        </p:blipFill>
        <p:spPr>
          <a:xfrm>
            <a:off x="4630800" y="0"/>
            <a:ext cx="4513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 4 - Observation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74675" y="1556850"/>
            <a:ext cx="2201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Segundo, los resultados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 cada medición.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 basa en la hora y sus predicados son…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123" y="1451423"/>
            <a:ext cx="6706950" cy="312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 4 - Observation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97500" y="1127075"/>
            <a:ext cx="7038900" cy="31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Magnitud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Hora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						Resultado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						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							Validación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75" y="2704925"/>
            <a:ext cx="4297775" cy="15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275" y="4277275"/>
            <a:ext cx="7751724" cy="8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352875" y="4459125"/>
            <a:ext cx="1435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Estación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2413" y="886222"/>
            <a:ext cx="4113996" cy="21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 4 - Outputs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213" y="871675"/>
            <a:ext cx="6571950" cy="1966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213" y="2912875"/>
            <a:ext cx="6571948" cy="223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0"/>
          <p:cNvCxnSpPr/>
          <p:nvPr/>
        </p:nvCxnSpPr>
        <p:spPr>
          <a:xfrm flipH="1" rot="10800000">
            <a:off x="2558388" y="2837900"/>
            <a:ext cx="6585600" cy="108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HandsOn 4 - SPARQL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925" y="1176875"/>
            <a:ext cx="2949900" cy="12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75" y="2571750"/>
            <a:ext cx="6272300" cy="24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750" y="1511300"/>
            <a:ext cx="4532526" cy="21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